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7"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7" d="100"/>
          <a:sy n="67" d="100"/>
        </p:scale>
        <p:origin x="648" y="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6D7CDFC-2EF7-4221-8E05-0AA23C9D9B2B}" type="datetimeFigureOut">
              <a:rPr lang="fr-BE" smtClean="0"/>
              <a:t>10-05-20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3333175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6D7CDFC-2EF7-4221-8E05-0AA23C9D9B2B}" type="datetimeFigureOut">
              <a:rPr lang="fr-BE" smtClean="0"/>
              <a:t>10-05-20</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1190237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6D7CDFC-2EF7-4221-8E05-0AA23C9D9B2B}" type="datetimeFigureOut">
              <a:rPr lang="fr-BE" smtClean="0"/>
              <a:t>10-05-20</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3606258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D7CDFC-2EF7-4221-8E05-0AA23C9D9B2B}" type="datetimeFigureOut">
              <a:rPr lang="fr-BE" smtClean="0"/>
              <a:t>10-05-20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3645519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6D7CDFC-2EF7-4221-8E05-0AA23C9D9B2B}" type="datetimeFigureOut">
              <a:rPr lang="fr-BE" smtClean="0"/>
              <a:t>10-05-20</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807512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06D7CDFC-2EF7-4221-8E05-0AA23C9D9B2B}" type="datetimeFigureOut">
              <a:rPr lang="fr-BE" smtClean="0"/>
              <a:t>10-05-20</a:t>
            </a:fld>
            <a:endParaRPr lang="fr-BE"/>
          </a:p>
        </p:txBody>
      </p:sp>
      <p:sp>
        <p:nvSpPr>
          <p:cNvPr id="9" name="Footer Placeholder 8"/>
          <p:cNvSpPr>
            <a:spLocks noGrp="1"/>
          </p:cNvSpPr>
          <p:nvPr>
            <p:ph type="ftr" sz="quarter" idx="11"/>
          </p:nvPr>
        </p:nvSpPr>
        <p:spPr/>
        <p:txBody>
          <a:bodyPr/>
          <a:lstStyle/>
          <a:p>
            <a:endParaRPr lang="fr-BE"/>
          </a:p>
        </p:txBody>
      </p:sp>
      <p:sp>
        <p:nvSpPr>
          <p:cNvPr id="10" name="Slide Number Placeholder 9"/>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414670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p:txBody>
          <a:bodyPr/>
          <a:lstStyle/>
          <a:p>
            <a:fld id="{06D7CDFC-2EF7-4221-8E05-0AA23C9D9B2B}" type="datetimeFigureOut">
              <a:rPr lang="fr-BE" smtClean="0"/>
              <a:t>10-05-20</a:t>
            </a:fld>
            <a:endParaRPr lang="fr-BE"/>
          </a:p>
        </p:txBody>
      </p:sp>
      <p:sp>
        <p:nvSpPr>
          <p:cNvPr id="11" name="Footer Placeholder 10"/>
          <p:cNvSpPr>
            <a:spLocks noGrp="1"/>
          </p:cNvSpPr>
          <p:nvPr>
            <p:ph type="ftr" sz="quarter" idx="11"/>
          </p:nvPr>
        </p:nvSpPr>
        <p:spPr/>
        <p:txBody>
          <a:bodyPr/>
          <a:lstStyle/>
          <a:p>
            <a:endParaRPr lang="fr-BE"/>
          </a:p>
        </p:txBody>
      </p:sp>
      <p:sp>
        <p:nvSpPr>
          <p:cNvPr id="12" name="Slide Number Placeholder 11"/>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1856076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2" name="Date Placeholder 1"/>
          <p:cNvSpPr>
            <a:spLocks noGrp="1"/>
          </p:cNvSpPr>
          <p:nvPr>
            <p:ph type="dt" sz="half" idx="10"/>
          </p:nvPr>
        </p:nvSpPr>
        <p:spPr/>
        <p:txBody>
          <a:bodyPr/>
          <a:lstStyle/>
          <a:p>
            <a:fld id="{06D7CDFC-2EF7-4221-8E05-0AA23C9D9B2B}" type="datetimeFigureOut">
              <a:rPr lang="fr-BE" smtClean="0"/>
              <a:t>10-05-20</a:t>
            </a:fld>
            <a:endParaRPr lang="fr-BE"/>
          </a:p>
        </p:txBody>
      </p:sp>
      <p:sp>
        <p:nvSpPr>
          <p:cNvPr id="7" name="Footer Placeholder 6"/>
          <p:cNvSpPr>
            <a:spLocks noGrp="1"/>
          </p:cNvSpPr>
          <p:nvPr>
            <p:ph type="ftr" sz="quarter" idx="11"/>
          </p:nvPr>
        </p:nvSpPr>
        <p:spPr/>
        <p:txBody>
          <a:bodyPr/>
          <a:lstStyle/>
          <a:p>
            <a:endParaRPr lang="fr-BE"/>
          </a:p>
        </p:txBody>
      </p:sp>
      <p:sp>
        <p:nvSpPr>
          <p:cNvPr id="8" name="Slide Number Placeholder 7"/>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1739870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6D7CDFC-2EF7-4221-8E05-0AA23C9D9B2B}" type="datetimeFigureOut">
              <a:rPr lang="fr-BE" smtClean="0"/>
              <a:t>10-05-20</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603519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06D7CDFC-2EF7-4221-8E05-0AA23C9D9B2B}" type="datetimeFigureOut">
              <a:rPr lang="fr-BE" smtClean="0"/>
              <a:t>10-05-20</a:t>
            </a:fld>
            <a:endParaRPr lang="fr-BE"/>
          </a:p>
        </p:txBody>
      </p:sp>
      <p:sp>
        <p:nvSpPr>
          <p:cNvPr id="9" name="Footer Placeholder 8"/>
          <p:cNvSpPr>
            <a:spLocks noGrp="1"/>
          </p:cNvSpPr>
          <p:nvPr>
            <p:ph type="ftr" sz="quarter" idx="11"/>
          </p:nvPr>
        </p:nvSpPr>
        <p:spPr/>
        <p:txBody>
          <a:bodyPr/>
          <a:lstStyle/>
          <a:p>
            <a:endParaRPr lang="fr-BE"/>
          </a:p>
        </p:txBody>
      </p:sp>
      <p:sp>
        <p:nvSpPr>
          <p:cNvPr id="10" name="Slide Number Placeholder 9"/>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45323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06D7CDFC-2EF7-4221-8E05-0AA23C9D9B2B}" type="datetimeFigureOut">
              <a:rPr lang="fr-BE" smtClean="0"/>
              <a:t>10-05-20</a:t>
            </a:fld>
            <a:endParaRPr lang="fr-BE"/>
          </a:p>
        </p:txBody>
      </p:sp>
      <p:sp>
        <p:nvSpPr>
          <p:cNvPr id="9" name="Footer Placeholder 8"/>
          <p:cNvSpPr>
            <a:spLocks noGrp="1"/>
          </p:cNvSpPr>
          <p:nvPr>
            <p:ph type="ftr" sz="quarter" idx="11"/>
          </p:nvPr>
        </p:nvSpPr>
        <p:spPr>
          <a:xfrm>
            <a:off x="3499101" y="6356350"/>
            <a:ext cx="5911517" cy="365125"/>
          </a:xfrm>
        </p:spPr>
        <p:txBody>
          <a:bodyPr/>
          <a:lstStyle/>
          <a:p>
            <a:endParaRPr lang="fr-BE"/>
          </a:p>
        </p:txBody>
      </p:sp>
      <p:sp>
        <p:nvSpPr>
          <p:cNvPr id="10" name="Slide Number Placeholder 9"/>
          <p:cNvSpPr>
            <a:spLocks noGrp="1"/>
          </p:cNvSpPr>
          <p:nvPr>
            <p:ph type="sldNum" sz="quarter" idx="12"/>
          </p:nvPr>
        </p:nvSpPr>
        <p:spPr/>
        <p:txBody>
          <a:bodyPr/>
          <a:lstStyle/>
          <a:p>
            <a:fld id="{3C632F2C-D8CD-4F1A-A75F-6BD4CA4AB874}" type="slidenum">
              <a:rPr lang="fr-BE" smtClean="0"/>
              <a:t>‹N°›</a:t>
            </a:fld>
            <a:endParaRPr lang="fr-BE"/>
          </a:p>
        </p:txBody>
      </p:sp>
    </p:spTree>
    <p:extLst>
      <p:ext uri="{BB962C8B-B14F-4D97-AF65-F5344CB8AC3E}">
        <p14:creationId xmlns:p14="http://schemas.microsoft.com/office/powerpoint/2010/main" val="191618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6D7CDFC-2EF7-4221-8E05-0AA23C9D9B2B}" type="datetimeFigureOut">
              <a:rPr lang="fr-BE" smtClean="0"/>
              <a:t>10-05-20</a:t>
            </a:fld>
            <a:endParaRPr lang="fr-BE"/>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fr-BE"/>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3C632F2C-D8CD-4F1A-A75F-6BD4CA4AB874}" type="slidenum">
              <a:rPr lang="fr-BE" smtClean="0"/>
              <a:t>‹N°›</a:t>
            </a:fld>
            <a:endParaRPr lang="fr-BE"/>
          </a:p>
        </p:txBody>
      </p:sp>
    </p:spTree>
    <p:extLst>
      <p:ext uri="{BB962C8B-B14F-4D97-AF65-F5344CB8AC3E}">
        <p14:creationId xmlns:p14="http://schemas.microsoft.com/office/powerpoint/2010/main" val="1956569993"/>
      </p:ext>
    </p:extLst>
  </p:cSld>
  <p:clrMap bg1="lt1" tx1="dk1" bg2="lt2" tx2="dk2" accent1="accent1" accent2="accent2" accent3="accent3" accent4="accent4" accent5="accent5" accent6="accent6" hlink="hlink" folHlink="folHlink"/>
  <p:sldLayoutIdLst>
    <p:sldLayoutId id="2147484238" r:id="rId1"/>
    <p:sldLayoutId id="2147484239" r:id="rId2"/>
    <p:sldLayoutId id="2147484240" r:id="rId3"/>
    <p:sldLayoutId id="2147484241" r:id="rId4"/>
    <p:sldLayoutId id="2147484242" r:id="rId5"/>
    <p:sldLayoutId id="2147484243" r:id="rId6"/>
    <p:sldLayoutId id="2147484244" r:id="rId7"/>
    <p:sldLayoutId id="2147484245" r:id="rId8"/>
    <p:sldLayoutId id="2147484246" r:id="rId9"/>
    <p:sldLayoutId id="2147484247" r:id="rId10"/>
    <p:sldLayoutId id="2147484248"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347E9F-ADBF-42C1-8447-44DC00012B72}"/>
              </a:ext>
            </a:extLst>
          </p:cNvPr>
          <p:cNvSpPr>
            <a:spLocks noGrp="1"/>
          </p:cNvSpPr>
          <p:nvPr>
            <p:ph type="ctrTitle"/>
          </p:nvPr>
        </p:nvSpPr>
        <p:spPr>
          <a:xfrm>
            <a:off x="1524000" y="1293338"/>
            <a:ext cx="9144000" cy="3274592"/>
          </a:xfrm>
        </p:spPr>
        <p:txBody>
          <a:bodyPr anchor="ctr">
            <a:normAutofit/>
          </a:bodyPr>
          <a:lstStyle/>
          <a:p>
            <a:r>
              <a:rPr lang="fr-BE" sz="7200"/>
              <a:t>Qu’est-ce que l’art ?</a:t>
            </a:r>
          </a:p>
        </p:txBody>
      </p:sp>
      <p:sp>
        <p:nvSpPr>
          <p:cNvPr id="3" name="Sous-titre 2">
            <a:extLst>
              <a:ext uri="{FF2B5EF4-FFF2-40B4-BE49-F238E27FC236}">
                <a16:creationId xmlns:a16="http://schemas.microsoft.com/office/drawing/2014/main" id="{E758C660-60B8-4E59-AC10-B3EE851520F2}"/>
              </a:ext>
            </a:extLst>
          </p:cNvPr>
          <p:cNvSpPr>
            <a:spLocks noGrp="1"/>
          </p:cNvSpPr>
          <p:nvPr>
            <p:ph type="subTitle" idx="1"/>
          </p:nvPr>
        </p:nvSpPr>
        <p:spPr>
          <a:xfrm>
            <a:off x="1523999" y="5514052"/>
            <a:ext cx="9819341" cy="651910"/>
          </a:xfrm>
        </p:spPr>
        <p:txBody>
          <a:bodyPr anchor="ctr">
            <a:normAutofit/>
          </a:bodyPr>
          <a:lstStyle/>
          <a:p>
            <a:r>
              <a:rPr lang="fr-BE" dirty="0"/>
              <a:t>Question difficile car l’art peut être beaucoup de choses à la fois</a:t>
            </a:r>
          </a:p>
        </p:txBody>
      </p:sp>
    </p:spTree>
    <p:extLst>
      <p:ext uri="{BB962C8B-B14F-4D97-AF65-F5344CB8AC3E}">
        <p14:creationId xmlns:p14="http://schemas.microsoft.com/office/powerpoint/2010/main" val="2014895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9BF86F-0161-476D-841A-E6D72504F6A9}"/>
              </a:ext>
            </a:extLst>
          </p:cNvPr>
          <p:cNvSpPr>
            <a:spLocks noGrp="1"/>
          </p:cNvSpPr>
          <p:nvPr>
            <p:ph type="title"/>
          </p:nvPr>
        </p:nvSpPr>
        <p:spPr/>
        <p:txBody>
          <a:bodyPr>
            <a:normAutofit/>
          </a:bodyPr>
          <a:lstStyle/>
          <a:p>
            <a:r>
              <a:rPr lang="fr-BE" dirty="0"/>
              <a:t>Ce n’est pas </a:t>
            </a:r>
            <a:r>
              <a:rPr lang="fr-BE"/>
              <a:t>que </a:t>
            </a:r>
            <a:r>
              <a:rPr lang="fr-BE" sz="6600" b="1">
                <a:latin typeface="Bart" panose="00000400000000000000" pitchFamily="2" charset="0"/>
              </a:rPr>
              <a:t>de la peinture</a:t>
            </a:r>
            <a:endParaRPr lang="fr-BE" b="1" dirty="0">
              <a:latin typeface="Bart" panose="00000400000000000000" pitchFamily="2" charset="0"/>
            </a:endParaRPr>
          </a:p>
        </p:txBody>
      </p:sp>
      <p:sp>
        <p:nvSpPr>
          <p:cNvPr id="3" name="Espace réservé du contenu 2">
            <a:extLst>
              <a:ext uri="{FF2B5EF4-FFF2-40B4-BE49-F238E27FC236}">
                <a16:creationId xmlns:a16="http://schemas.microsoft.com/office/drawing/2014/main" id="{ECB1EED0-34C2-4E70-9E2A-554985471383}"/>
              </a:ext>
            </a:extLst>
          </p:cNvPr>
          <p:cNvSpPr>
            <a:spLocks noGrp="1"/>
          </p:cNvSpPr>
          <p:nvPr>
            <p:ph idx="1"/>
          </p:nvPr>
        </p:nvSpPr>
        <p:spPr/>
        <p:txBody>
          <a:bodyPr/>
          <a:lstStyle/>
          <a:p>
            <a:pPr marL="0" indent="0">
              <a:buNone/>
            </a:pPr>
            <a:r>
              <a:rPr lang="fr-BE" dirty="0"/>
              <a:t>…ça peut aussi être du dessin, du collage, des mosaïques, des gravures, de la photographie, de la sculpture, de la vidéo, de la musique, de l’architecture, il existe même l’art de la parole.</a:t>
            </a:r>
          </a:p>
          <a:p>
            <a:pPr marL="0" indent="0">
              <a:buNone/>
            </a:pPr>
            <a:r>
              <a:rPr lang="fr-BE" dirty="0"/>
              <a:t>Et chaque forme d’art regroupe de nombreuses techniques.</a:t>
            </a:r>
          </a:p>
          <a:p>
            <a:pPr marL="0" indent="0">
              <a:buNone/>
            </a:pPr>
            <a:endParaRPr lang="fr-BE" dirty="0"/>
          </a:p>
        </p:txBody>
      </p:sp>
    </p:spTree>
    <p:extLst>
      <p:ext uri="{BB962C8B-B14F-4D97-AF65-F5344CB8AC3E}">
        <p14:creationId xmlns:p14="http://schemas.microsoft.com/office/powerpoint/2010/main" val="106192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5A9824-E2CA-4298-92ED-98D2DC7D8019}"/>
              </a:ext>
            </a:extLst>
          </p:cNvPr>
          <p:cNvSpPr>
            <a:spLocks noGrp="1"/>
          </p:cNvSpPr>
          <p:nvPr>
            <p:ph type="title"/>
          </p:nvPr>
        </p:nvSpPr>
        <p:spPr/>
        <p:txBody>
          <a:bodyPr/>
          <a:lstStyle/>
          <a:p>
            <a:r>
              <a:rPr lang="fr-BE" dirty="0"/>
              <a:t>Ce n’est pas que </a:t>
            </a:r>
            <a:r>
              <a:rPr lang="fr-BE" sz="5400" b="1" dirty="0">
                <a:latin typeface="Bart" panose="00000400000000000000" pitchFamily="2" charset="0"/>
              </a:rPr>
              <a:t>de la </a:t>
            </a:r>
            <a:r>
              <a:rPr lang="fr-BE" sz="5400" dirty="0" err="1">
                <a:latin typeface="Bart" panose="00000400000000000000" pitchFamily="2" charset="0"/>
              </a:rPr>
              <a:t>J</a:t>
            </a:r>
            <a:r>
              <a:rPr lang="fr-BE" dirty="0" err="1">
                <a:latin typeface="SmileyWorldFont" panose="05010101010101010101" pitchFamily="2" charset="2"/>
              </a:rPr>
              <a:t>p</a:t>
            </a:r>
            <a:r>
              <a:rPr lang="fr-BE" sz="7200" dirty="0" err="1">
                <a:latin typeface="Bart" panose="00000400000000000000" pitchFamily="2" charset="0"/>
              </a:rPr>
              <a:t>ie</a:t>
            </a:r>
            <a:endParaRPr lang="fr-BE" dirty="0">
              <a:latin typeface="Bart" panose="00000400000000000000" pitchFamily="2" charset="0"/>
            </a:endParaRPr>
          </a:p>
        </p:txBody>
      </p:sp>
      <p:sp>
        <p:nvSpPr>
          <p:cNvPr id="3" name="Espace réservé du contenu 2">
            <a:extLst>
              <a:ext uri="{FF2B5EF4-FFF2-40B4-BE49-F238E27FC236}">
                <a16:creationId xmlns:a16="http://schemas.microsoft.com/office/drawing/2014/main" id="{2C0B51A3-D886-4645-B127-FE4FA4F2892C}"/>
              </a:ext>
            </a:extLst>
          </p:cNvPr>
          <p:cNvSpPr>
            <a:spLocks noGrp="1"/>
          </p:cNvSpPr>
          <p:nvPr>
            <p:ph idx="1"/>
          </p:nvPr>
        </p:nvSpPr>
        <p:spPr/>
        <p:txBody>
          <a:bodyPr/>
          <a:lstStyle/>
          <a:p>
            <a:pPr marL="0" indent="0">
              <a:buNone/>
            </a:pPr>
            <a:r>
              <a:rPr lang="fr-BE" dirty="0"/>
              <a:t>…ça permet aussi d’exprimer </a:t>
            </a:r>
            <a:r>
              <a:rPr lang="fr-BE" sz="2800" dirty="0"/>
              <a:t> </a:t>
            </a:r>
            <a:r>
              <a:rPr lang="fr-BE" sz="4800" dirty="0">
                <a:latin typeface="Fiolex Girls" panose="020B0603050302020204" pitchFamily="34" charset="0"/>
              </a:rPr>
              <a:t>de l’amour</a:t>
            </a:r>
            <a:r>
              <a:rPr lang="fr-BE" sz="2800" dirty="0"/>
              <a:t>, </a:t>
            </a:r>
            <a:r>
              <a:rPr lang="fr-BE" dirty="0">
                <a:latin typeface="Arnprior" panose="02000400000000000000" pitchFamily="2" charset="0"/>
              </a:rPr>
              <a:t>de la colère</a:t>
            </a:r>
            <a:r>
              <a:rPr lang="fr-BE" sz="2800" dirty="0"/>
              <a:t>, </a:t>
            </a:r>
            <a:r>
              <a:rPr lang="fr-BE" sz="2800" dirty="0">
                <a:latin typeface="Bradley Hand ITC" panose="03070402050302030203" pitchFamily="66" charset="0"/>
              </a:rPr>
              <a:t>du chagrin</a:t>
            </a:r>
            <a:r>
              <a:rPr lang="fr-BE" sz="2800" dirty="0"/>
              <a:t>, </a:t>
            </a:r>
            <a:r>
              <a:rPr lang="fr-BE" sz="2800" dirty="0">
                <a:latin typeface="Chick" panose="00000900000000000000" pitchFamily="2" charset="0"/>
              </a:rPr>
              <a:t>de la surprise</a:t>
            </a:r>
            <a:r>
              <a:rPr lang="fr-BE" sz="2800" dirty="0"/>
              <a:t>, </a:t>
            </a:r>
            <a:r>
              <a:rPr lang="fr-BE" sz="3600" dirty="0">
                <a:latin typeface="Creepy" panose="04010502060101010303" pitchFamily="82" charset="0"/>
              </a:rPr>
              <a:t>des peurs</a:t>
            </a:r>
            <a:r>
              <a:rPr lang="fr-BE" sz="2800" dirty="0"/>
              <a:t>.</a:t>
            </a:r>
            <a:endParaRPr lang="fr-BE" dirty="0"/>
          </a:p>
          <a:p>
            <a:pPr marL="0" indent="0">
              <a:buNone/>
            </a:pPr>
            <a:r>
              <a:rPr lang="fr-BE" dirty="0"/>
              <a:t>L’art permet d’exprimer et de faire ressentir toutes les émotions.</a:t>
            </a:r>
          </a:p>
        </p:txBody>
      </p:sp>
    </p:spTree>
    <p:extLst>
      <p:ext uri="{BB962C8B-B14F-4D97-AF65-F5344CB8AC3E}">
        <p14:creationId xmlns:p14="http://schemas.microsoft.com/office/powerpoint/2010/main" val="119842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E560AB-19BE-48D0-BC0C-AAB8544D8F2A}"/>
              </a:ext>
            </a:extLst>
          </p:cNvPr>
          <p:cNvSpPr>
            <a:spLocks noGrp="1"/>
          </p:cNvSpPr>
          <p:nvPr>
            <p:ph type="title"/>
          </p:nvPr>
        </p:nvSpPr>
        <p:spPr/>
        <p:txBody>
          <a:bodyPr/>
          <a:lstStyle/>
          <a:p>
            <a:r>
              <a:rPr lang="fr-BE" dirty="0"/>
              <a:t>Ce n’est pas que CONVENABLE</a:t>
            </a:r>
          </a:p>
        </p:txBody>
      </p:sp>
      <p:sp>
        <p:nvSpPr>
          <p:cNvPr id="3" name="Espace réservé du contenu 2">
            <a:extLst>
              <a:ext uri="{FF2B5EF4-FFF2-40B4-BE49-F238E27FC236}">
                <a16:creationId xmlns:a16="http://schemas.microsoft.com/office/drawing/2014/main" id="{E3305F78-A83F-41E1-89A8-BE2BA3907D52}"/>
              </a:ext>
            </a:extLst>
          </p:cNvPr>
          <p:cNvSpPr>
            <a:spLocks noGrp="1"/>
          </p:cNvSpPr>
          <p:nvPr>
            <p:ph idx="1"/>
          </p:nvPr>
        </p:nvSpPr>
        <p:spPr/>
        <p:txBody>
          <a:bodyPr/>
          <a:lstStyle/>
          <a:p>
            <a:pPr marL="0" indent="0">
              <a:buNone/>
            </a:pPr>
            <a:r>
              <a:rPr lang="fr-BE" dirty="0"/>
              <a:t>…ça peut aussi être rebelle, controversé, théâtral et spirituel.</a:t>
            </a:r>
          </a:p>
        </p:txBody>
      </p:sp>
    </p:spTree>
    <p:extLst>
      <p:ext uri="{BB962C8B-B14F-4D97-AF65-F5344CB8AC3E}">
        <p14:creationId xmlns:p14="http://schemas.microsoft.com/office/powerpoint/2010/main" val="318276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CDDBB1-49F5-4ABB-AF0D-CB8D77ADCEA2}"/>
              </a:ext>
            </a:extLst>
          </p:cNvPr>
          <p:cNvSpPr>
            <a:spLocks noGrp="1"/>
          </p:cNvSpPr>
          <p:nvPr>
            <p:ph type="title"/>
          </p:nvPr>
        </p:nvSpPr>
        <p:spPr/>
        <p:txBody>
          <a:bodyPr/>
          <a:lstStyle/>
          <a:p>
            <a:r>
              <a:rPr lang="fr-BE" dirty="0"/>
              <a:t>Ce n’est pas que     </a:t>
            </a:r>
            <a:r>
              <a:rPr lang="fr-BE" sz="13800" dirty="0">
                <a:latin typeface="Fiolex Girls" panose="020B0603050302020204" pitchFamily="34" charset="0"/>
              </a:rPr>
              <a:t>joli</a:t>
            </a:r>
            <a:endParaRPr lang="fr-BE" dirty="0">
              <a:latin typeface="Fiolex Girls" panose="020B0603050302020204" pitchFamily="34" charset="0"/>
            </a:endParaRPr>
          </a:p>
        </p:txBody>
      </p:sp>
      <p:sp>
        <p:nvSpPr>
          <p:cNvPr id="3" name="Espace réservé du contenu 2">
            <a:extLst>
              <a:ext uri="{FF2B5EF4-FFF2-40B4-BE49-F238E27FC236}">
                <a16:creationId xmlns:a16="http://schemas.microsoft.com/office/drawing/2014/main" id="{3C02B6B6-2644-4AFD-8987-1EDEC9391C06}"/>
              </a:ext>
            </a:extLst>
          </p:cNvPr>
          <p:cNvSpPr>
            <a:spLocks noGrp="1"/>
          </p:cNvSpPr>
          <p:nvPr>
            <p:ph idx="1"/>
          </p:nvPr>
        </p:nvSpPr>
        <p:spPr/>
        <p:txBody>
          <a:bodyPr/>
          <a:lstStyle/>
          <a:p>
            <a:pPr marL="0" indent="0">
              <a:buNone/>
            </a:pPr>
            <a:r>
              <a:rPr lang="fr-BE" dirty="0"/>
              <a:t>…ça peut aussi être horrible, scandaleux et provocant</a:t>
            </a:r>
          </a:p>
        </p:txBody>
      </p:sp>
    </p:spTree>
    <p:extLst>
      <p:ext uri="{BB962C8B-B14F-4D97-AF65-F5344CB8AC3E}">
        <p14:creationId xmlns:p14="http://schemas.microsoft.com/office/powerpoint/2010/main" val="3356075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9942FF-7EF2-4263-8C6E-F5570CAC340E}"/>
              </a:ext>
            </a:extLst>
          </p:cNvPr>
          <p:cNvSpPr>
            <a:spLocks noGrp="1"/>
          </p:cNvSpPr>
          <p:nvPr>
            <p:ph type="title"/>
          </p:nvPr>
        </p:nvSpPr>
        <p:spPr/>
        <p:txBody>
          <a:bodyPr/>
          <a:lstStyle/>
          <a:p>
            <a:r>
              <a:rPr lang="fr-BE" dirty="0"/>
              <a:t>Ce n’est pas que dans les </a:t>
            </a:r>
            <a:r>
              <a:rPr lang="fr-BE" b="1" dirty="0"/>
              <a:t>galeries</a:t>
            </a:r>
            <a:endParaRPr lang="fr-BE" dirty="0"/>
          </a:p>
        </p:txBody>
      </p:sp>
      <p:sp>
        <p:nvSpPr>
          <p:cNvPr id="3" name="Espace réservé du contenu 2">
            <a:extLst>
              <a:ext uri="{FF2B5EF4-FFF2-40B4-BE49-F238E27FC236}">
                <a16:creationId xmlns:a16="http://schemas.microsoft.com/office/drawing/2014/main" id="{16CF32AF-DBAE-4607-94F0-87F0BBD35B1D}"/>
              </a:ext>
            </a:extLst>
          </p:cNvPr>
          <p:cNvSpPr>
            <a:spLocks noGrp="1"/>
          </p:cNvSpPr>
          <p:nvPr>
            <p:ph idx="1"/>
          </p:nvPr>
        </p:nvSpPr>
        <p:spPr/>
        <p:txBody>
          <a:bodyPr/>
          <a:lstStyle/>
          <a:p>
            <a:pPr marL="0" indent="0">
              <a:buNone/>
            </a:pPr>
            <a:r>
              <a:rPr lang="fr-BE" dirty="0"/>
              <a:t>… ça se trouve aussi dans les églises, les bâtiments publics, les parcs, les rues, les magazines, à la télévision…</a:t>
            </a:r>
          </a:p>
          <a:p>
            <a:pPr marL="0" indent="0">
              <a:buNone/>
            </a:pPr>
            <a:r>
              <a:rPr lang="fr-BE" dirty="0"/>
              <a:t>En fait, tout autour de toi.</a:t>
            </a:r>
          </a:p>
        </p:txBody>
      </p:sp>
    </p:spTree>
    <p:extLst>
      <p:ext uri="{BB962C8B-B14F-4D97-AF65-F5344CB8AC3E}">
        <p14:creationId xmlns:p14="http://schemas.microsoft.com/office/powerpoint/2010/main" val="564358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2A94FE-DA98-4A1F-86E3-C12476FCE6AD}"/>
              </a:ext>
            </a:extLst>
          </p:cNvPr>
          <p:cNvSpPr>
            <a:spLocks noGrp="1"/>
          </p:cNvSpPr>
          <p:nvPr>
            <p:ph type="title"/>
          </p:nvPr>
        </p:nvSpPr>
        <p:spPr/>
        <p:txBody>
          <a:bodyPr/>
          <a:lstStyle/>
          <a:p>
            <a:r>
              <a:rPr lang="fr-BE" dirty="0"/>
              <a:t>Ce n’est pas que REALISTE</a:t>
            </a:r>
          </a:p>
        </p:txBody>
      </p:sp>
      <p:sp>
        <p:nvSpPr>
          <p:cNvPr id="3" name="Espace réservé du contenu 2">
            <a:extLst>
              <a:ext uri="{FF2B5EF4-FFF2-40B4-BE49-F238E27FC236}">
                <a16:creationId xmlns:a16="http://schemas.microsoft.com/office/drawing/2014/main" id="{A8057E0B-9A50-4367-B94C-61C688ECABFA}"/>
              </a:ext>
            </a:extLst>
          </p:cNvPr>
          <p:cNvSpPr>
            <a:spLocks noGrp="1"/>
          </p:cNvSpPr>
          <p:nvPr>
            <p:ph idx="1"/>
          </p:nvPr>
        </p:nvSpPr>
        <p:spPr/>
        <p:txBody>
          <a:bodyPr/>
          <a:lstStyle/>
          <a:p>
            <a:pPr marL="0" indent="0">
              <a:buNone/>
            </a:pPr>
            <a:r>
              <a:rPr lang="fr-BE" dirty="0"/>
              <a:t>…ça peut aussi être abstrait, symbolique, imaginaire, déformé, ou fugitif comme un moment qui passe.</a:t>
            </a:r>
          </a:p>
        </p:txBody>
      </p:sp>
    </p:spTree>
    <p:extLst>
      <p:ext uri="{BB962C8B-B14F-4D97-AF65-F5344CB8AC3E}">
        <p14:creationId xmlns:p14="http://schemas.microsoft.com/office/powerpoint/2010/main" val="1037434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51A0C8-6826-4A2D-A10D-21BA4D9D0F96}"/>
              </a:ext>
            </a:extLst>
          </p:cNvPr>
          <p:cNvSpPr>
            <a:spLocks noGrp="1"/>
          </p:cNvSpPr>
          <p:nvPr>
            <p:ph type="title"/>
          </p:nvPr>
        </p:nvSpPr>
        <p:spPr/>
        <p:txBody>
          <a:bodyPr/>
          <a:lstStyle/>
          <a:p>
            <a:r>
              <a:rPr lang="fr-BE" dirty="0"/>
              <a:t>Ce n’est pas qu’une image</a:t>
            </a:r>
          </a:p>
        </p:txBody>
      </p:sp>
      <p:sp>
        <p:nvSpPr>
          <p:cNvPr id="3" name="Espace réservé du contenu 2">
            <a:extLst>
              <a:ext uri="{FF2B5EF4-FFF2-40B4-BE49-F238E27FC236}">
                <a16:creationId xmlns:a16="http://schemas.microsoft.com/office/drawing/2014/main" id="{375AAFEE-929D-4E6D-A2F7-113A809E89AD}"/>
              </a:ext>
            </a:extLst>
          </p:cNvPr>
          <p:cNvSpPr>
            <a:spLocks noGrp="1"/>
          </p:cNvSpPr>
          <p:nvPr>
            <p:ph idx="1"/>
          </p:nvPr>
        </p:nvSpPr>
        <p:spPr/>
        <p:txBody>
          <a:bodyPr/>
          <a:lstStyle/>
          <a:p>
            <a:pPr marL="0" indent="0">
              <a:buNone/>
            </a:pPr>
            <a:r>
              <a:rPr lang="fr-BE" dirty="0"/>
              <a:t>…parfois, ça peut aussi être une idée, un concept…</a:t>
            </a:r>
          </a:p>
        </p:txBody>
      </p:sp>
    </p:spTree>
    <p:extLst>
      <p:ext uri="{BB962C8B-B14F-4D97-AF65-F5344CB8AC3E}">
        <p14:creationId xmlns:p14="http://schemas.microsoft.com/office/powerpoint/2010/main" val="2994279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5825C5-3F9D-4571-A22E-8EC4993755BA}"/>
              </a:ext>
            </a:extLst>
          </p:cNvPr>
          <p:cNvSpPr>
            <a:spLocks noGrp="1"/>
          </p:cNvSpPr>
          <p:nvPr>
            <p:ph type="title"/>
          </p:nvPr>
        </p:nvSpPr>
        <p:spPr/>
        <p:txBody>
          <a:bodyPr/>
          <a:lstStyle/>
          <a:p>
            <a:r>
              <a:rPr lang="fr-BE" dirty="0"/>
              <a:t>Ce n’est pas que pour les experts</a:t>
            </a:r>
          </a:p>
        </p:txBody>
      </p:sp>
      <p:sp>
        <p:nvSpPr>
          <p:cNvPr id="3" name="Espace réservé du contenu 2">
            <a:extLst>
              <a:ext uri="{FF2B5EF4-FFF2-40B4-BE49-F238E27FC236}">
                <a16:creationId xmlns:a16="http://schemas.microsoft.com/office/drawing/2014/main" id="{B0D08BFE-A9FD-43BF-A01F-C1A8CBC63569}"/>
              </a:ext>
            </a:extLst>
          </p:cNvPr>
          <p:cNvSpPr>
            <a:spLocks noGrp="1"/>
          </p:cNvSpPr>
          <p:nvPr>
            <p:ph idx="1"/>
          </p:nvPr>
        </p:nvSpPr>
        <p:spPr/>
        <p:txBody>
          <a:bodyPr/>
          <a:lstStyle/>
          <a:p>
            <a:pPr marL="0" indent="0">
              <a:buNone/>
            </a:pPr>
            <a:r>
              <a:rPr lang="fr-BE" dirty="0"/>
              <a:t>…ça concerne tout </a:t>
            </a:r>
            <a:r>
              <a:rPr lang="fr-BE"/>
              <a:t>le monde.</a:t>
            </a:r>
          </a:p>
        </p:txBody>
      </p:sp>
    </p:spTree>
    <p:extLst>
      <p:ext uri="{BB962C8B-B14F-4D97-AF65-F5344CB8AC3E}">
        <p14:creationId xmlns:p14="http://schemas.microsoft.com/office/powerpoint/2010/main" val="736901800"/>
      </p:ext>
    </p:extLst>
  </p:cSld>
  <p:clrMapOvr>
    <a:masterClrMapping/>
  </p:clrMapOvr>
</p:sld>
</file>

<file path=ppt/theme/theme1.xml><?xml version="1.0" encoding="utf-8"?>
<a:theme xmlns:a="http://schemas.openxmlformats.org/drawingml/2006/main" name="Cadre">
  <a:themeElements>
    <a:clrScheme name="Cadr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TM03457475[[fn=Cadre]]</Template>
  <TotalTime>40</TotalTime>
  <Words>248</Words>
  <Application>Microsoft Office PowerPoint</Application>
  <PresentationFormat>Grand écran</PresentationFormat>
  <Paragraphs>21</Paragraphs>
  <Slides>9</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9</vt:i4>
      </vt:variant>
    </vt:vector>
  </HeadingPairs>
  <TitlesOfParts>
    <vt:vector size="19" baseType="lpstr">
      <vt:lpstr>Arnprior</vt:lpstr>
      <vt:lpstr>Bart</vt:lpstr>
      <vt:lpstr>Bradley Hand ITC</vt:lpstr>
      <vt:lpstr>Chick</vt:lpstr>
      <vt:lpstr>Corbel</vt:lpstr>
      <vt:lpstr>Creepy</vt:lpstr>
      <vt:lpstr>Fiolex Girls</vt:lpstr>
      <vt:lpstr>SmileyWorldFont</vt:lpstr>
      <vt:lpstr>Wingdings 2</vt:lpstr>
      <vt:lpstr>Cadre</vt:lpstr>
      <vt:lpstr>Qu’est-ce que l’art ?</vt:lpstr>
      <vt:lpstr>Ce n’est pas que de la peinture</vt:lpstr>
      <vt:lpstr>Ce n’est pas que de la Jpie</vt:lpstr>
      <vt:lpstr>Ce n’est pas que CONVENABLE</vt:lpstr>
      <vt:lpstr>Ce n’est pas que     joli</vt:lpstr>
      <vt:lpstr>Ce n’est pas que dans les galeries</vt:lpstr>
      <vt:lpstr>Ce n’est pas que REALISTE</vt:lpstr>
      <vt:lpstr>Ce n’est pas qu’une image</vt:lpstr>
      <vt:lpstr>Ce n’est pas que pour les experts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Qu’est-ce que l’art ?</dc:title>
  <dc:creator>Olivier Greoli</dc:creator>
  <cp:lastModifiedBy>Olivier Greoli</cp:lastModifiedBy>
  <cp:revision>5</cp:revision>
  <dcterms:created xsi:type="dcterms:W3CDTF">2020-05-10T06:28:18Z</dcterms:created>
  <dcterms:modified xsi:type="dcterms:W3CDTF">2020-05-10T07:08:59Z</dcterms:modified>
</cp:coreProperties>
</file>